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332"/>
    <p:restoredTop sz="94674"/>
  </p:normalViewPr>
  <p:slideViewPr>
    <p:cSldViewPr snapToGrid="0" snapToObjects="1">
      <p:cViewPr varScale="1">
        <p:scale>
          <a:sx n="123" d="100"/>
          <a:sy n="123" d="100"/>
        </p:scale>
        <p:origin x="20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FEFD8-F9C9-8E4C-8AFA-7437797759C2}" type="datetimeFigureOut">
              <a:rPr lang="en-US" smtClean="0"/>
              <a:t>9/7/15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FA6B-E686-A144-9671-8B5599063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38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FEFD8-F9C9-8E4C-8AFA-7437797759C2}" type="datetimeFigureOut">
              <a:rPr lang="en-US" smtClean="0"/>
              <a:t>9/7/15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FA6B-E686-A144-9671-8B5599063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65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FEFD8-F9C9-8E4C-8AFA-7437797759C2}" type="datetimeFigureOut">
              <a:rPr lang="en-US" smtClean="0"/>
              <a:t>9/7/15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FA6B-E686-A144-9671-8B5599063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21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FEFD8-F9C9-8E4C-8AFA-7437797759C2}" type="datetimeFigureOut">
              <a:rPr lang="en-US" smtClean="0"/>
              <a:t>9/7/15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FA6B-E686-A144-9671-8B5599063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180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FEFD8-F9C9-8E4C-8AFA-7437797759C2}" type="datetimeFigureOut">
              <a:rPr lang="en-US" smtClean="0"/>
              <a:t>9/7/15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FA6B-E686-A144-9671-8B5599063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383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FEFD8-F9C9-8E4C-8AFA-7437797759C2}" type="datetimeFigureOut">
              <a:rPr lang="en-US" smtClean="0"/>
              <a:t>9/7/15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FA6B-E686-A144-9671-8B5599063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89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FEFD8-F9C9-8E4C-8AFA-7437797759C2}" type="datetimeFigureOut">
              <a:rPr lang="en-US" smtClean="0"/>
              <a:t>9/7/15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FA6B-E686-A144-9671-8B5599063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455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FEFD8-F9C9-8E4C-8AFA-7437797759C2}" type="datetimeFigureOut">
              <a:rPr lang="en-US" smtClean="0"/>
              <a:t>9/7/15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FA6B-E686-A144-9671-8B5599063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5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FEFD8-F9C9-8E4C-8AFA-7437797759C2}" type="datetimeFigureOut">
              <a:rPr lang="en-US" smtClean="0"/>
              <a:t>9/7/15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FA6B-E686-A144-9671-8B5599063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595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FEFD8-F9C9-8E4C-8AFA-7437797759C2}" type="datetimeFigureOut">
              <a:rPr lang="en-US" smtClean="0"/>
              <a:t>9/7/15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FA6B-E686-A144-9671-8B5599063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02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FEFD8-F9C9-8E4C-8AFA-7437797759C2}" type="datetimeFigureOut">
              <a:rPr lang="en-US" smtClean="0"/>
              <a:t>9/7/15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EFA6B-E686-A144-9671-8B5599063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956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FEFD8-F9C9-8E4C-8AFA-7437797759C2}" type="datetimeFigureOut">
              <a:rPr lang="en-US" smtClean="0"/>
              <a:t>9/7/15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EFA6B-E686-A144-9671-8B5599063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747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989556" y="1903956"/>
            <a:ext cx="676405" cy="676405"/>
            <a:chOff x="989556" y="726510"/>
            <a:chExt cx="676405" cy="676405"/>
          </a:xfrm>
        </p:grpSpPr>
        <p:sp>
          <p:nvSpPr>
            <p:cNvPr id="4" name="Donut 3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0</a:t>
              </a:r>
              <a:endParaRPr lang="en-US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106460" y="1903955"/>
            <a:ext cx="676405" cy="676405"/>
            <a:chOff x="989556" y="726510"/>
            <a:chExt cx="676405" cy="676405"/>
          </a:xfrm>
        </p:grpSpPr>
        <p:sp>
          <p:nvSpPr>
            <p:cNvPr id="10" name="Donut 9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1</a:t>
              </a:r>
              <a:endParaRPr lang="en-US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223364" y="1903954"/>
            <a:ext cx="676405" cy="676405"/>
            <a:chOff x="989556" y="726510"/>
            <a:chExt cx="676405" cy="676405"/>
          </a:xfrm>
        </p:grpSpPr>
        <p:sp>
          <p:nvSpPr>
            <p:cNvPr id="13" name="Donut 12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2</a:t>
              </a:r>
              <a:endParaRPr lang="en-US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340268" y="1903954"/>
            <a:ext cx="676405" cy="676405"/>
            <a:chOff x="989556" y="726510"/>
            <a:chExt cx="676405" cy="676405"/>
          </a:xfrm>
        </p:grpSpPr>
        <p:sp>
          <p:nvSpPr>
            <p:cNvPr id="16" name="Donut 15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3</a:t>
              </a:r>
              <a:endParaRPr lang="en-US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989556" y="2908126"/>
            <a:ext cx="676405" cy="676405"/>
            <a:chOff x="989556" y="726510"/>
            <a:chExt cx="676405" cy="676405"/>
          </a:xfrm>
        </p:grpSpPr>
        <p:sp>
          <p:nvSpPr>
            <p:cNvPr id="19" name="Donut 18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4</a:t>
              </a:r>
              <a:endParaRPr lang="en-US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106460" y="2908125"/>
            <a:ext cx="676405" cy="676405"/>
            <a:chOff x="989556" y="726510"/>
            <a:chExt cx="676405" cy="676405"/>
          </a:xfrm>
        </p:grpSpPr>
        <p:sp>
          <p:nvSpPr>
            <p:cNvPr id="22" name="Donut 21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5</a:t>
              </a:r>
              <a:endParaRPr lang="en-US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223364" y="2908124"/>
            <a:ext cx="676405" cy="676405"/>
            <a:chOff x="989556" y="726510"/>
            <a:chExt cx="676405" cy="676405"/>
          </a:xfrm>
        </p:grpSpPr>
        <p:sp>
          <p:nvSpPr>
            <p:cNvPr id="25" name="Donut 24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6</a:t>
              </a:r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340268" y="2908124"/>
            <a:ext cx="676405" cy="676405"/>
            <a:chOff x="989556" y="726510"/>
            <a:chExt cx="676405" cy="676405"/>
          </a:xfrm>
        </p:grpSpPr>
        <p:sp>
          <p:nvSpPr>
            <p:cNvPr id="28" name="Donut 27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7</a:t>
              </a:r>
              <a:endParaRPr lang="en-US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95818" y="3983276"/>
            <a:ext cx="676405" cy="676405"/>
            <a:chOff x="989556" y="726510"/>
            <a:chExt cx="676405" cy="676405"/>
          </a:xfrm>
        </p:grpSpPr>
        <p:sp>
          <p:nvSpPr>
            <p:cNvPr id="32" name="Donut 31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8</a:t>
              </a:r>
              <a:endParaRPr lang="en-US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2112722" y="3983275"/>
            <a:ext cx="676405" cy="676405"/>
            <a:chOff x="989556" y="726510"/>
            <a:chExt cx="676405" cy="676405"/>
          </a:xfrm>
        </p:grpSpPr>
        <p:sp>
          <p:nvSpPr>
            <p:cNvPr id="35" name="Donut 34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9</a:t>
              </a:r>
              <a:endParaRPr lang="en-US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229626" y="3983274"/>
            <a:ext cx="676405" cy="676405"/>
            <a:chOff x="989556" y="726510"/>
            <a:chExt cx="676405" cy="676405"/>
          </a:xfrm>
        </p:grpSpPr>
        <p:sp>
          <p:nvSpPr>
            <p:cNvPr id="38" name="Donut 37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131464" y="901874"/>
              <a:ext cx="418704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10</a:t>
              </a:r>
              <a:endParaRPr lang="en-US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346530" y="3983274"/>
            <a:ext cx="676405" cy="676405"/>
            <a:chOff x="989556" y="726510"/>
            <a:chExt cx="676405" cy="676405"/>
          </a:xfrm>
        </p:grpSpPr>
        <p:sp>
          <p:nvSpPr>
            <p:cNvPr id="41" name="Donut 40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131464" y="901874"/>
              <a:ext cx="418704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11</a:t>
              </a:r>
              <a:endParaRPr lang="en-US" dirty="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995818" y="4987446"/>
            <a:ext cx="676405" cy="676405"/>
            <a:chOff x="989556" y="726510"/>
            <a:chExt cx="676405" cy="676405"/>
          </a:xfrm>
        </p:grpSpPr>
        <p:sp>
          <p:nvSpPr>
            <p:cNvPr id="44" name="Donut 43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131464" y="901874"/>
              <a:ext cx="418704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12</a:t>
              </a:r>
              <a:endParaRPr lang="en-US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112722" y="4987445"/>
            <a:ext cx="676405" cy="676405"/>
            <a:chOff x="989556" y="726510"/>
            <a:chExt cx="676405" cy="676405"/>
          </a:xfrm>
        </p:grpSpPr>
        <p:sp>
          <p:nvSpPr>
            <p:cNvPr id="47" name="Donut 46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131463" y="901874"/>
              <a:ext cx="418704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13</a:t>
              </a:r>
              <a:endParaRPr lang="en-US" dirty="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229626" y="4987444"/>
            <a:ext cx="676405" cy="676405"/>
            <a:chOff x="989556" y="726510"/>
            <a:chExt cx="676405" cy="676405"/>
          </a:xfrm>
        </p:grpSpPr>
        <p:sp>
          <p:nvSpPr>
            <p:cNvPr id="50" name="Donut 49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tx1"/>
            </a:solidFill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131464" y="901874"/>
              <a:ext cx="418704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14</a:t>
              </a:r>
              <a:endParaRPr lang="en-US" dirty="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346530" y="4987444"/>
            <a:ext cx="676405" cy="676405"/>
            <a:chOff x="989556" y="726510"/>
            <a:chExt cx="676405" cy="676405"/>
          </a:xfrm>
        </p:grpSpPr>
        <p:sp>
          <p:nvSpPr>
            <p:cNvPr id="53" name="Donut 52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tx1"/>
            </a:solidFill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131464" y="901874"/>
              <a:ext cx="418704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15</a:t>
              </a:r>
              <a:endParaRPr lang="en-US" dirty="0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300625" y="248788"/>
            <a:ext cx="6065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Split a Large Communicator Into Smaller Communicators</a:t>
            </a:r>
            <a:endParaRPr lang="en-US" sz="2000" dirty="0"/>
          </a:p>
        </p:txBody>
      </p:sp>
      <p:grpSp>
        <p:nvGrpSpPr>
          <p:cNvPr id="2" name="Group 1"/>
          <p:cNvGrpSpPr/>
          <p:nvPr/>
        </p:nvGrpSpPr>
        <p:grpSpPr>
          <a:xfrm>
            <a:off x="6850693" y="1808018"/>
            <a:ext cx="4437287" cy="847866"/>
            <a:chOff x="6850693" y="1808018"/>
            <a:chExt cx="4437287" cy="847866"/>
          </a:xfrm>
        </p:grpSpPr>
        <p:grpSp>
          <p:nvGrpSpPr>
            <p:cNvPr id="63" name="Group 62"/>
            <p:cNvGrpSpPr/>
            <p:nvPr/>
          </p:nvGrpSpPr>
          <p:grpSpPr>
            <a:xfrm>
              <a:off x="7054241" y="1903956"/>
              <a:ext cx="676405" cy="676405"/>
              <a:chOff x="989556" y="726510"/>
              <a:chExt cx="676405" cy="676405"/>
            </a:xfrm>
          </p:grpSpPr>
          <p:sp>
            <p:nvSpPr>
              <p:cNvPr id="64" name="Donut 63"/>
              <p:cNvSpPr/>
              <p:nvPr/>
            </p:nvSpPr>
            <p:spPr>
              <a:xfrm>
                <a:off x="989556" y="726510"/>
                <a:ext cx="676405" cy="676405"/>
              </a:xfrm>
              <a:prstGeom prst="donut">
                <a:avLst>
                  <a:gd name="adj" fmla="val 10185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1189973" y="90187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dirty="0" smtClean="0"/>
                  <a:t>0</a:t>
                </a:r>
                <a:endParaRPr lang="en-US" dirty="0"/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8171145" y="1903955"/>
              <a:ext cx="676405" cy="676405"/>
              <a:chOff x="989556" y="726510"/>
              <a:chExt cx="676405" cy="676405"/>
            </a:xfrm>
          </p:grpSpPr>
          <p:sp>
            <p:nvSpPr>
              <p:cNvPr id="67" name="Donut 66"/>
              <p:cNvSpPr/>
              <p:nvPr/>
            </p:nvSpPr>
            <p:spPr>
              <a:xfrm>
                <a:off x="989556" y="726510"/>
                <a:ext cx="676405" cy="676405"/>
              </a:xfrm>
              <a:prstGeom prst="donut">
                <a:avLst>
                  <a:gd name="adj" fmla="val 10185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1189973" y="90187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dirty="0" smtClean="0"/>
                  <a:t>1</a:t>
                </a:r>
                <a:endParaRPr lang="en-US" dirty="0"/>
              </a:p>
            </p:txBody>
          </p:sp>
        </p:grpSp>
        <p:sp>
          <p:nvSpPr>
            <p:cNvPr id="111" name="Rounded Rectangle 110"/>
            <p:cNvSpPr/>
            <p:nvPr/>
          </p:nvSpPr>
          <p:spPr>
            <a:xfrm>
              <a:off x="6850693" y="1808018"/>
              <a:ext cx="4437287" cy="847866"/>
            </a:xfrm>
            <a:prstGeom prst="roundRect">
              <a:avLst/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7" name="Group 116"/>
            <p:cNvGrpSpPr/>
            <p:nvPr/>
          </p:nvGrpSpPr>
          <p:grpSpPr>
            <a:xfrm>
              <a:off x="9288049" y="1903954"/>
              <a:ext cx="676405" cy="676405"/>
              <a:chOff x="989556" y="726510"/>
              <a:chExt cx="676405" cy="676405"/>
            </a:xfrm>
          </p:grpSpPr>
          <p:sp>
            <p:nvSpPr>
              <p:cNvPr id="118" name="Donut 117"/>
              <p:cNvSpPr/>
              <p:nvPr/>
            </p:nvSpPr>
            <p:spPr>
              <a:xfrm>
                <a:off x="989556" y="726510"/>
                <a:ext cx="676405" cy="676405"/>
              </a:xfrm>
              <a:prstGeom prst="donut">
                <a:avLst>
                  <a:gd name="adj" fmla="val 10185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>
                <a:off x="1189973" y="90187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dirty="0" smtClean="0"/>
                  <a:t>2</a:t>
                </a:r>
                <a:endParaRPr lang="en-US" dirty="0"/>
              </a:p>
            </p:txBody>
          </p:sp>
        </p:grpSp>
        <p:grpSp>
          <p:nvGrpSpPr>
            <p:cNvPr id="120" name="Group 119"/>
            <p:cNvGrpSpPr/>
            <p:nvPr/>
          </p:nvGrpSpPr>
          <p:grpSpPr>
            <a:xfrm>
              <a:off x="10404953" y="1903953"/>
              <a:ext cx="676405" cy="676405"/>
              <a:chOff x="989556" y="726510"/>
              <a:chExt cx="676405" cy="676405"/>
            </a:xfrm>
          </p:grpSpPr>
          <p:sp>
            <p:nvSpPr>
              <p:cNvPr id="121" name="Donut 120"/>
              <p:cNvSpPr/>
              <p:nvPr/>
            </p:nvSpPr>
            <p:spPr>
              <a:xfrm>
                <a:off x="989556" y="726510"/>
                <a:ext cx="676405" cy="676405"/>
              </a:xfrm>
              <a:prstGeom prst="donut">
                <a:avLst>
                  <a:gd name="adj" fmla="val 10185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1189973" y="901874"/>
                <a:ext cx="301685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dirty="0" smtClean="0"/>
                  <a:t>3</a:t>
                </a:r>
                <a:endParaRPr lang="en-US" dirty="0"/>
              </a:p>
            </p:txBody>
          </p:sp>
        </p:grpSp>
      </p:grpSp>
      <p:sp>
        <p:nvSpPr>
          <p:cNvPr id="153" name="Rounded Rectangle 152"/>
          <p:cNvSpPr/>
          <p:nvPr/>
        </p:nvSpPr>
        <p:spPr>
          <a:xfrm>
            <a:off x="642481" y="1420659"/>
            <a:ext cx="4797468" cy="4797468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" name="Group 104"/>
          <p:cNvGrpSpPr/>
          <p:nvPr/>
        </p:nvGrpSpPr>
        <p:grpSpPr>
          <a:xfrm>
            <a:off x="6850693" y="2844221"/>
            <a:ext cx="4437287" cy="847866"/>
            <a:chOff x="6850693" y="1808018"/>
            <a:chExt cx="4437287" cy="847866"/>
          </a:xfrm>
        </p:grpSpPr>
        <p:grpSp>
          <p:nvGrpSpPr>
            <p:cNvPr id="106" name="Group 105"/>
            <p:cNvGrpSpPr/>
            <p:nvPr/>
          </p:nvGrpSpPr>
          <p:grpSpPr>
            <a:xfrm>
              <a:off x="7054241" y="1903956"/>
              <a:ext cx="676405" cy="676405"/>
              <a:chOff x="989556" y="726510"/>
              <a:chExt cx="676405" cy="676405"/>
            </a:xfrm>
          </p:grpSpPr>
          <p:sp>
            <p:nvSpPr>
              <p:cNvPr id="158" name="Donut 157"/>
              <p:cNvSpPr/>
              <p:nvPr/>
            </p:nvSpPr>
            <p:spPr>
              <a:xfrm>
                <a:off x="989556" y="726510"/>
                <a:ext cx="676405" cy="676405"/>
              </a:xfrm>
              <a:prstGeom prst="donut">
                <a:avLst>
                  <a:gd name="adj" fmla="val 10185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1189973" y="90187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dirty="0" smtClean="0"/>
                  <a:t>0</a:t>
                </a:r>
                <a:endParaRPr lang="en-US" dirty="0"/>
              </a:p>
            </p:txBody>
          </p:sp>
        </p:grpSp>
        <p:grpSp>
          <p:nvGrpSpPr>
            <p:cNvPr id="107" name="Group 106"/>
            <p:cNvGrpSpPr/>
            <p:nvPr/>
          </p:nvGrpSpPr>
          <p:grpSpPr>
            <a:xfrm>
              <a:off x="8171145" y="1903955"/>
              <a:ext cx="676405" cy="676405"/>
              <a:chOff x="989556" y="726510"/>
              <a:chExt cx="676405" cy="676405"/>
            </a:xfrm>
          </p:grpSpPr>
          <p:sp>
            <p:nvSpPr>
              <p:cNvPr id="156" name="Donut 155"/>
              <p:cNvSpPr/>
              <p:nvPr/>
            </p:nvSpPr>
            <p:spPr>
              <a:xfrm>
                <a:off x="989556" y="726510"/>
                <a:ext cx="676405" cy="676405"/>
              </a:xfrm>
              <a:prstGeom prst="donut">
                <a:avLst>
                  <a:gd name="adj" fmla="val 10185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7" name="TextBox 156"/>
              <p:cNvSpPr txBox="1"/>
              <p:nvPr/>
            </p:nvSpPr>
            <p:spPr>
              <a:xfrm>
                <a:off x="1189973" y="90187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dirty="0" smtClean="0"/>
                  <a:t>1</a:t>
                </a:r>
                <a:endParaRPr lang="en-US" dirty="0"/>
              </a:p>
            </p:txBody>
          </p:sp>
        </p:grpSp>
        <p:sp>
          <p:nvSpPr>
            <p:cNvPr id="108" name="Rounded Rectangle 107"/>
            <p:cNvSpPr/>
            <p:nvPr/>
          </p:nvSpPr>
          <p:spPr>
            <a:xfrm>
              <a:off x="6850693" y="1808018"/>
              <a:ext cx="4437287" cy="847866"/>
            </a:xfrm>
            <a:prstGeom prst="roundRect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9" name="Group 108"/>
            <p:cNvGrpSpPr/>
            <p:nvPr/>
          </p:nvGrpSpPr>
          <p:grpSpPr>
            <a:xfrm>
              <a:off x="9288049" y="1903954"/>
              <a:ext cx="676405" cy="676405"/>
              <a:chOff x="989556" y="726510"/>
              <a:chExt cx="676405" cy="676405"/>
            </a:xfrm>
          </p:grpSpPr>
          <p:sp>
            <p:nvSpPr>
              <p:cNvPr id="154" name="Donut 153"/>
              <p:cNvSpPr/>
              <p:nvPr/>
            </p:nvSpPr>
            <p:spPr>
              <a:xfrm>
                <a:off x="989556" y="726510"/>
                <a:ext cx="676405" cy="676405"/>
              </a:xfrm>
              <a:prstGeom prst="donut">
                <a:avLst>
                  <a:gd name="adj" fmla="val 10185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5" name="TextBox 154"/>
              <p:cNvSpPr txBox="1"/>
              <p:nvPr/>
            </p:nvSpPr>
            <p:spPr>
              <a:xfrm>
                <a:off x="1189973" y="90187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dirty="0" smtClean="0"/>
                  <a:t>2</a:t>
                </a:r>
                <a:endParaRPr lang="en-US" dirty="0"/>
              </a:p>
            </p:txBody>
          </p:sp>
        </p:grpSp>
        <p:grpSp>
          <p:nvGrpSpPr>
            <p:cNvPr id="110" name="Group 109"/>
            <p:cNvGrpSpPr/>
            <p:nvPr/>
          </p:nvGrpSpPr>
          <p:grpSpPr>
            <a:xfrm>
              <a:off x="10404953" y="1903953"/>
              <a:ext cx="676405" cy="676405"/>
              <a:chOff x="989556" y="726510"/>
              <a:chExt cx="676405" cy="676405"/>
            </a:xfrm>
          </p:grpSpPr>
          <p:sp>
            <p:nvSpPr>
              <p:cNvPr id="115" name="Donut 114"/>
              <p:cNvSpPr/>
              <p:nvPr/>
            </p:nvSpPr>
            <p:spPr>
              <a:xfrm>
                <a:off x="989556" y="726510"/>
                <a:ext cx="676405" cy="676405"/>
              </a:xfrm>
              <a:prstGeom prst="donut">
                <a:avLst>
                  <a:gd name="adj" fmla="val 10185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1189973" y="901874"/>
                <a:ext cx="301685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dirty="0" smtClean="0"/>
                  <a:t>3</a:t>
                </a:r>
                <a:endParaRPr lang="en-US" dirty="0"/>
              </a:p>
            </p:txBody>
          </p:sp>
        </p:grpSp>
      </p:grpSp>
      <p:grpSp>
        <p:nvGrpSpPr>
          <p:cNvPr id="160" name="Group 159"/>
          <p:cNvGrpSpPr/>
          <p:nvPr/>
        </p:nvGrpSpPr>
        <p:grpSpPr>
          <a:xfrm>
            <a:off x="6850692" y="3919371"/>
            <a:ext cx="4437287" cy="847866"/>
            <a:chOff x="6850693" y="1808018"/>
            <a:chExt cx="4437287" cy="847866"/>
          </a:xfrm>
        </p:grpSpPr>
        <p:grpSp>
          <p:nvGrpSpPr>
            <p:cNvPr id="161" name="Group 160"/>
            <p:cNvGrpSpPr/>
            <p:nvPr/>
          </p:nvGrpSpPr>
          <p:grpSpPr>
            <a:xfrm>
              <a:off x="7054241" y="1903956"/>
              <a:ext cx="676405" cy="676405"/>
              <a:chOff x="989556" y="726510"/>
              <a:chExt cx="676405" cy="676405"/>
            </a:xfrm>
          </p:grpSpPr>
          <p:sp>
            <p:nvSpPr>
              <p:cNvPr id="172" name="Donut 171"/>
              <p:cNvSpPr/>
              <p:nvPr/>
            </p:nvSpPr>
            <p:spPr>
              <a:xfrm>
                <a:off x="989556" y="726510"/>
                <a:ext cx="676405" cy="676405"/>
              </a:xfrm>
              <a:prstGeom prst="donut">
                <a:avLst>
                  <a:gd name="adj" fmla="val 10185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3" name="TextBox 172"/>
              <p:cNvSpPr txBox="1"/>
              <p:nvPr/>
            </p:nvSpPr>
            <p:spPr>
              <a:xfrm>
                <a:off x="1189973" y="90187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dirty="0" smtClean="0"/>
                  <a:t>0</a:t>
                </a:r>
                <a:endParaRPr lang="en-US" dirty="0"/>
              </a:p>
            </p:txBody>
          </p:sp>
        </p:grpSp>
        <p:grpSp>
          <p:nvGrpSpPr>
            <p:cNvPr id="162" name="Group 161"/>
            <p:cNvGrpSpPr/>
            <p:nvPr/>
          </p:nvGrpSpPr>
          <p:grpSpPr>
            <a:xfrm>
              <a:off x="8171145" y="1903955"/>
              <a:ext cx="676405" cy="676405"/>
              <a:chOff x="989556" y="726510"/>
              <a:chExt cx="676405" cy="676405"/>
            </a:xfrm>
          </p:grpSpPr>
          <p:sp>
            <p:nvSpPr>
              <p:cNvPr id="170" name="Donut 169"/>
              <p:cNvSpPr/>
              <p:nvPr/>
            </p:nvSpPr>
            <p:spPr>
              <a:xfrm>
                <a:off x="989556" y="726510"/>
                <a:ext cx="676405" cy="676405"/>
              </a:xfrm>
              <a:prstGeom prst="donut">
                <a:avLst>
                  <a:gd name="adj" fmla="val 10185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1189973" y="90187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dirty="0" smtClean="0"/>
                  <a:t>1</a:t>
                </a:r>
                <a:endParaRPr lang="en-US" dirty="0"/>
              </a:p>
            </p:txBody>
          </p:sp>
        </p:grpSp>
        <p:sp>
          <p:nvSpPr>
            <p:cNvPr id="163" name="Rounded Rectangle 162"/>
            <p:cNvSpPr/>
            <p:nvPr/>
          </p:nvSpPr>
          <p:spPr>
            <a:xfrm>
              <a:off x="6850693" y="1808018"/>
              <a:ext cx="4437287" cy="847866"/>
            </a:xfrm>
            <a:prstGeom prst="round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4" name="Group 163"/>
            <p:cNvGrpSpPr/>
            <p:nvPr/>
          </p:nvGrpSpPr>
          <p:grpSpPr>
            <a:xfrm>
              <a:off x="9288049" y="1903954"/>
              <a:ext cx="676405" cy="676405"/>
              <a:chOff x="989556" y="726510"/>
              <a:chExt cx="676405" cy="676405"/>
            </a:xfrm>
          </p:grpSpPr>
          <p:sp>
            <p:nvSpPr>
              <p:cNvPr id="168" name="Donut 167"/>
              <p:cNvSpPr/>
              <p:nvPr/>
            </p:nvSpPr>
            <p:spPr>
              <a:xfrm>
                <a:off x="989556" y="726510"/>
                <a:ext cx="676405" cy="676405"/>
              </a:xfrm>
              <a:prstGeom prst="donut">
                <a:avLst>
                  <a:gd name="adj" fmla="val 10185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9" name="TextBox 168"/>
              <p:cNvSpPr txBox="1"/>
              <p:nvPr/>
            </p:nvSpPr>
            <p:spPr>
              <a:xfrm>
                <a:off x="1189973" y="90187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dirty="0" smtClean="0"/>
                  <a:t>2</a:t>
                </a:r>
                <a:endParaRPr lang="en-US" dirty="0"/>
              </a:p>
            </p:txBody>
          </p:sp>
        </p:grpSp>
        <p:grpSp>
          <p:nvGrpSpPr>
            <p:cNvPr id="165" name="Group 164"/>
            <p:cNvGrpSpPr/>
            <p:nvPr/>
          </p:nvGrpSpPr>
          <p:grpSpPr>
            <a:xfrm>
              <a:off x="10404953" y="1903953"/>
              <a:ext cx="676405" cy="676405"/>
              <a:chOff x="989556" y="726510"/>
              <a:chExt cx="676405" cy="676405"/>
            </a:xfrm>
          </p:grpSpPr>
          <p:sp>
            <p:nvSpPr>
              <p:cNvPr id="166" name="Donut 165"/>
              <p:cNvSpPr/>
              <p:nvPr/>
            </p:nvSpPr>
            <p:spPr>
              <a:xfrm>
                <a:off x="989556" y="726510"/>
                <a:ext cx="676405" cy="676405"/>
              </a:xfrm>
              <a:prstGeom prst="donut">
                <a:avLst>
                  <a:gd name="adj" fmla="val 10185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7" name="TextBox 166"/>
              <p:cNvSpPr txBox="1"/>
              <p:nvPr/>
            </p:nvSpPr>
            <p:spPr>
              <a:xfrm>
                <a:off x="1189973" y="901874"/>
                <a:ext cx="301685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dirty="0" smtClean="0"/>
                  <a:t>3</a:t>
                </a:r>
                <a:endParaRPr lang="en-US" dirty="0"/>
              </a:p>
            </p:txBody>
          </p:sp>
        </p:grpSp>
      </p:grpSp>
      <p:grpSp>
        <p:nvGrpSpPr>
          <p:cNvPr id="174" name="Group 173"/>
          <p:cNvGrpSpPr/>
          <p:nvPr/>
        </p:nvGrpSpPr>
        <p:grpSpPr>
          <a:xfrm>
            <a:off x="6850691" y="4901713"/>
            <a:ext cx="4437287" cy="847866"/>
            <a:chOff x="6850693" y="1808018"/>
            <a:chExt cx="4437287" cy="847866"/>
          </a:xfrm>
        </p:grpSpPr>
        <p:grpSp>
          <p:nvGrpSpPr>
            <p:cNvPr id="175" name="Group 174"/>
            <p:cNvGrpSpPr/>
            <p:nvPr/>
          </p:nvGrpSpPr>
          <p:grpSpPr>
            <a:xfrm>
              <a:off x="7054241" y="1903956"/>
              <a:ext cx="676405" cy="676405"/>
              <a:chOff x="989556" y="726510"/>
              <a:chExt cx="676405" cy="676405"/>
            </a:xfrm>
          </p:grpSpPr>
          <p:sp>
            <p:nvSpPr>
              <p:cNvPr id="186" name="Donut 185"/>
              <p:cNvSpPr/>
              <p:nvPr/>
            </p:nvSpPr>
            <p:spPr>
              <a:xfrm>
                <a:off x="989556" y="726510"/>
                <a:ext cx="676405" cy="676405"/>
              </a:xfrm>
              <a:prstGeom prst="donut">
                <a:avLst>
                  <a:gd name="adj" fmla="val 10185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7" name="TextBox 186"/>
              <p:cNvSpPr txBox="1"/>
              <p:nvPr/>
            </p:nvSpPr>
            <p:spPr>
              <a:xfrm>
                <a:off x="1189973" y="90187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dirty="0" smtClean="0"/>
                  <a:t>0</a:t>
                </a:r>
                <a:endParaRPr lang="en-US" dirty="0"/>
              </a:p>
            </p:txBody>
          </p:sp>
        </p:grpSp>
        <p:grpSp>
          <p:nvGrpSpPr>
            <p:cNvPr id="176" name="Group 175"/>
            <p:cNvGrpSpPr/>
            <p:nvPr/>
          </p:nvGrpSpPr>
          <p:grpSpPr>
            <a:xfrm>
              <a:off x="8171145" y="1903955"/>
              <a:ext cx="676405" cy="676405"/>
              <a:chOff x="989556" y="726510"/>
              <a:chExt cx="676405" cy="676405"/>
            </a:xfrm>
          </p:grpSpPr>
          <p:sp>
            <p:nvSpPr>
              <p:cNvPr id="184" name="Donut 183"/>
              <p:cNvSpPr/>
              <p:nvPr/>
            </p:nvSpPr>
            <p:spPr>
              <a:xfrm>
                <a:off x="989556" y="726510"/>
                <a:ext cx="676405" cy="676405"/>
              </a:xfrm>
              <a:prstGeom prst="donut">
                <a:avLst>
                  <a:gd name="adj" fmla="val 10185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5" name="TextBox 184"/>
              <p:cNvSpPr txBox="1"/>
              <p:nvPr/>
            </p:nvSpPr>
            <p:spPr>
              <a:xfrm>
                <a:off x="1189973" y="90187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dirty="0" smtClean="0"/>
                  <a:t>1</a:t>
                </a:r>
                <a:endParaRPr lang="en-US" dirty="0"/>
              </a:p>
            </p:txBody>
          </p:sp>
        </p:grpSp>
        <p:sp>
          <p:nvSpPr>
            <p:cNvPr id="177" name="Rounded Rectangle 176"/>
            <p:cNvSpPr/>
            <p:nvPr/>
          </p:nvSpPr>
          <p:spPr>
            <a:xfrm>
              <a:off x="6850693" y="1808018"/>
              <a:ext cx="4437287" cy="847866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8" name="Group 177"/>
            <p:cNvGrpSpPr/>
            <p:nvPr/>
          </p:nvGrpSpPr>
          <p:grpSpPr>
            <a:xfrm>
              <a:off x="9288049" y="1903954"/>
              <a:ext cx="676405" cy="676405"/>
              <a:chOff x="989556" y="726510"/>
              <a:chExt cx="676405" cy="676405"/>
            </a:xfrm>
          </p:grpSpPr>
          <p:sp>
            <p:nvSpPr>
              <p:cNvPr id="182" name="Donut 181"/>
              <p:cNvSpPr/>
              <p:nvPr/>
            </p:nvSpPr>
            <p:spPr>
              <a:xfrm>
                <a:off x="989556" y="726510"/>
                <a:ext cx="676405" cy="676405"/>
              </a:xfrm>
              <a:prstGeom prst="donut">
                <a:avLst>
                  <a:gd name="adj" fmla="val 10185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3" name="TextBox 182"/>
              <p:cNvSpPr txBox="1"/>
              <p:nvPr/>
            </p:nvSpPr>
            <p:spPr>
              <a:xfrm>
                <a:off x="1189973" y="90187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dirty="0" smtClean="0"/>
                  <a:t>2</a:t>
                </a:r>
                <a:endParaRPr lang="en-US" dirty="0"/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>
              <a:off x="10404953" y="1903953"/>
              <a:ext cx="676405" cy="676405"/>
              <a:chOff x="989556" y="726510"/>
              <a:chExt cx="676405" cy="676405"/>
            </a:xfrm>
          </p:grpSpPr>
          <p:sp>
            <p:nvSpPr>
              <p:cNvPr id="180" name="Donut 179"/>
              <p:cNvSpPr/>
              <p:nvPr/>
            </p:nvSpPr>
            <p:spPr>
              <a:xfrm>
                <a:off x="989556" y="726510"/>
                <a:ext cx="676405" cy="676405"/>
              </a:xfrm>
              <a:prstGeom prst="donut">
                <a:avLst>
                  <a:gd name="adj" fmla="val 10185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1" name="TextBox 180"/>
              <p:cNvSpPr txBox="1"/>
              <p:nvPr/>
            </p:nvSpPr>
            <p:spPr>
              <a:xfrm>
                <a:off x="1189973" y="901874"/>
                <a:ext cx="301685" cy="369332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dirty="0" smtClean="0"/>
                  <a:t>3</a:t>
                </a:r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19885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020729" y="885647"/>
            <a:ext cx="676405" cy="676405"/>
            <a:chOff x="989556" y="726510"/>
            <a:chExt cx="676405" cy="676405"/>
          </a:xfrm>
        </p:grpSpPr>
        <p:sp>
          <p:nvSpPr>
            <p:cNvPr id="3" name="Donut 2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0</a:t>
              </a:r>
              <a:endParaRPr lang="en-US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137633" y="885646"/>
            <a:ext cx="676405" cy="676405"/>
            <a:chOff x="989556" y="726510"/>
            <a:chExt cx="676405" cy="676405"/>
          </a:xfrm>
        </p:grpSpPr>
        <p:sp>
          <p:nvSpPr>
            <p:cNvPr id="6" name="Donut 5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189972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/>
                <a:t>2</a:t>
              </a:r>
              <a:endParaRPr lang="en-US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254537" y="885645"/>
            <a:ext cx="676405" cy="676405"/>
            <a:chOff x="989556" y="726510"/>
            <a:chExt cx="676405" cy="676405"/>
          </a:xfrm>
        </p:grpSpPr>
        <p:sp>
          <p:nvSpPr>
            <p:cNvPr id="9" name="Donut 8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2</a:t>
              </a:r>
              <a:endParaRPr lang="en-US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371441" y="885645"/>
            <a:ext cx="676405" cy="676405"/>
            <a:chOff x="989556" y="726510"/>
            <a:chExt cx="676405" cy="676405"/>
          </a:xfrm>
        </p:grpSpPr>
        <p:sp>
          <p:nvSpPr>
            <p:cNvPr id="12" name="Donut 11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4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020729" y="1889817"/>
            <a:ext cx="676405" cy="676405"/>
            <a:chOff x="989556" y="726510"/>
            <a:chExt cx="676405" cy="676405"/>
          </a:xfrm>
        </p:grpSpPr>
        <p:sp>
          <p:nvSpPr>
            <p:cNvPr id="15" name="Donut 14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1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137633" y="1889816"/>
            <a:ext cx="676405" cy="676405"/>
            <a:chOff x="989556" y="726510"/>
            <a:chExt cx="676405" cy="676405"/>
          </a:xfrm>
        </p:grpSpPr>
        <p:sp>
          <p:nvSpPr>
            <p:cNvPr id="18" name="Donut 17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3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254537" y="1889815"/>
            <a:ext cx="676405" cy="676405"/>
            <a:chOff x="989556" y="726510"/>
            <a:chExt cx="676405" cy="676405"/>
          </a:xfrm>
        </p:grpSpPr>
        <p:sp>
          <p:nvSpPr>
            <p:cNvPr id="21" name="Donut 20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3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371441" y="1889815"/>
            <a:ext cx="676405" cy="676405"/>
            <a:chOff x="989556" y="726510"/>
            <a:chExt cx="676405" cy="676405"/>
          </a:xfrm>
        </p:grpSpPr>
        <p:sp>
          <p:nvSpPr>
            <p:cNvPr id="24" name="Donut 23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5</a:t>
              </a:r>
              <a:endParaRPr lang="en-US" dirty="0"/>
            </a:p>
          </p:txBody>
        </p:sp>
      </p:grpSp>
      <p:sp>
        <p:nvSpPr>
          <p:cNvPr id="50" name="Rounded Rectangle 49"/>
          <p:cNvSpPr/>
          <p:nvPr/>
        </p:nvSpPr>
        <p:spPr>
          <a:xfrm>
            <a:off x="883227" y="623455"/>
            <a:ext cx="2078181" cy="2140527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/>
          <p:cNvSpPr/>
          <p:nvPr/>
        </p:nvSpPr>
        <p:spPr>
          <a:xfrm>
            <a:off x="3098910" y="623455"/>
            <a:ext cx="2078181" cy="2140527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6929693" y="885645"/>
            <a:ext cx="676405" cy="676405"/>
            <a:chOff x="989556" y="726510"/>
            <a:chExt cx="676405" cy="676405"/>
          </a:xfrm>
        </p:grpSpPr>
        <p:sp>
          <p:nvSpPr>
            <p:cNvPr id="53" name="Donut 52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0</a:t>
              </a:r>
              <a:endParaRPr lang="en-US" dirty="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8046597" y="885644"/>
            <a:ext cx="676405" cy="676405"/>
            <a:chOff x="989556" y="726510"/>
            <a:chExt cx="676405" cy="676405"/>
          </a:xfrm>
        </p:grpSpPr>
        <p:sp>
          <p:nvSpPr>
            <p:cNvPr id="56" name="Donut 55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2</a:t>
              </a:r>
              <a:endParaRPr lang="en-US" dirty="0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9163501" y="885643"/>
            <a:ext cx="676405" cy="676405"/>
            <a:chOff x="989556" y="726510"/>
            <a:chExt cx="676405" cy="676405"/>
          </a:xfrm>
        </p:grpSpPr>
        <p:sp>
          <p:nvSpPr>
            <p:cNvPr id="59" name="Donut 58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4</a:t>
              </a:r>
              <a:endParaRPr lang="en-US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6929693" y="1889815"/>
            <a:ext cx="676405" cy="676405"/>
            <a:chOff x="989556" y="726510"/>
            <a:chExt cx="676405" cy="676405"/>
          </a:xfrm>
        </p:grpSpPr>
        <p:sp>
          <p:nvSpPr>
            <p:cNvPr id="65" name="Donut 64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1</a:t>
              </a:r>
              <a:endParaRPr lang="en-US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8046597" y="1889814"/>
            <a:ext cx="676405" cy="676405"/>
            <a:chOff x="989556" y="726510"/>
            <a:chExt cx="676405" cy="676405"/>
          </a:xfrm>
        </p:grpSpPr>
        <p:sp>
          <p:nvSpPr>
            <p:cNvPr id="68" name="Donut 67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3</a:t>
              </a:r>
              <a:endParaRPr lang="en-US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9163501" y="1889813"/>
            <a:ext cx="676405" cy="676405"/>
            <a:chOff x="989556" y="726510"/>
            <a:chExt cx="676405" cy="676405"/>
          </a:xfrm>
        </p:grpSpPr>
        <p:sp>
          <p:nvSpPr>
            <p:cNvPr id="71" name="Donut 70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/>
                <a:t>5</a:t>
              </a:r>
              <a:endParaRPr lang="en-US" dirty="0"/>
            </a:p>
          </p:txBody>
        </p:sp>
      </p:grpSp>
      <p:sp>
        <p:nvSpPr>
          <p:cNvPr id="76" name="Rounded Rectangle 75"/>
          <p:cNvSpPr/>
          <p:nvPr/>
        </p:nvSpPr>
        <p:spPr>
          <a:xfrm>
            <a:off x="6792192" y="623453"/>
            <a:ext cx="3328554" cy="2140527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5444350" y="1562048"/>
            <a:ext cx="107800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smtClean="0"/>
              <a:t>Union</a:t>
            </a:r>
            <a:endParaRPr lang="en-US" sz="2800"/>
          </a:p>
        </p:txBody>
      </p:sp>
      <p:grpSp>
        <p:nvGrpSpPr>
          <p:cNvPr id="79" name="Group 78"/>
          <p:cNvGrpSpPr/>
          <p:nvPr/>
        </p:nvGrpSpPr>
        <p:grpSpPr>
          <a:xfrm>
            <a:off x="1020729" y="4155320"/>
            <a:ext cx="676405" cy="676405"/>
            <a:chOff x="989556" y="726510"/>
            <a:chExt cx="676405" cy="676405"/>
          </a:xfrm>
        </p:grpSpPr>
        <p:sp>
          <p:nvSpPr>
            <p:cNvPr id="80" name="Donut 79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0</a:t>
              </a:r>
              <a:endParaRPr lang="en-US" dirty="0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2137633" y="4155319"/>
            <a:ext cx="676405" cy="676405"/>
            <a:chOff x="989556" y="726510"/>
            <a:chExt cx="676405" cy="676405"/>
          </a:xfrm>
        </p:grpSpPr>
        <p:sp>
          <p:nvSpPr>
            <p:cNvPr id="83" name="Donut 82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2</a:t>
              </a:r>
              <a:endParaRPr lang="en-US" dirty="0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3254537" y="4155318"/>
            <a:ext cx="676405" cy="676405"/>
            <a:chOff x="989556" y="726510"/>
            <a:chExt cx="676405" cy="676405"/>
          </a:xfrm>
        </p:grpSpPr>
        <p:sp>
          <p:nvSpPr>
            <p:cNvPr id="86" name="Donut 85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189973" y="901874"/>
              <a:ext cx="301685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2</a:t>
              </a:r>
              <a:endParaRPr lang="en-US" dirty="0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4371441" y="4155318"/>
            <a:ext cx="676405" cy="676405"/>
            <a:chOff x="989556" y="726510"/>
            <a:chExt cx="676405" cy="676405"/>
          </a:xfrm>
        </p:grpSpPr>
        <p:sp>
          <p:nvSpPr>
            <p:cNvPr id="89" name="Donut 88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4</a:t>
              </a:r>
              <a:endParaRPr lang="en-US" dirty="0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1020729" y="5159490"/>
            <a:ext cx="676405" cy="676405"/>
            <a:chOff x="989556" y="726510"/>
            <a:chExt cx="676405" cy="676405"/>
          </a:xfrm>
        </p:grpSpPr>
        <p:sp>
          <p:nvSpPr>
            <p:cNvPr id="92" name="Donut 91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1</a:t>
              </a:r>
              <a:endParaRPr lang="en-US" dirty="0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2137633" y="5159489"/>
            <a:ext cx="676405" cy="676405"/>
            <a:chOff x="989556" y="726510"/>
            <a:chExt cx="676405" cy="676405"/>
          </a:xfrm>
        </p:grpSpPr>
        <p:sp>
          <p:nvSpPr>
            <p:cNvPr id="95" name="Donut 94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3</a:t>
              </a:r>
              <a:endParaRPr lang="en-US" dirty="0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3254537" y="5159488"/>
            <a:ext cx="676405" cy="676405"/>
            <a:chOff x="989556" y="726510"/>
            <a:chExt cx="676405" cy="676405"/>
          </a:xfrm>
        </p:grpSpPr>
        <p:sp>
          <p:nvSpPr>
            <p:cNvPr id="98" name="Donut 97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3</a:t>
              </a:r>
              <a:endParaRPr lang="en-US" dirty="0"/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4371441" y="5159488"/>
            <a:ext cx="676405" cy="676405"/>
            <a:chOff x="989556" y="726510"/>
            <a:chExt cx="676405" cy="676405"/>
          </a:xfrm>
        </p:grpSpPr>
        <p:sp>
          <p:nvSpPr>
            <p:cNvPr id="101" name="Donut 100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189973" y="901874"/>
              <a:ext cx="301685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5</a:t>
              </a:r>
              <a:endParaRPr lang="en-US" dirty="0"/>
            </a:p>
          </p:txBody>
        </p:sp>
      </p:grpSp>
      <p:sp>
        <p:nvSpPr>
          <p:cNvPr id="103" name="Rounded Rectangle 102"/>
          <p:cNvSpPr/>
          <p:nvPr/>
        </p:nvSpPr>
        <p:spPr>
          <a:xfrm>
            <a:off x="883227" y="3893128"/>
            <a:ext cx="2078181" cy="2140527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ounded Rectangle 103"/>
          <p:cNvSpPr/>
          <p:nvPr/>
        </p:nvSpPr>
        <p:spPr>
          <a:xfrm>
            <a:off x="3098910" y="3893128"/>
            <a:ext cx="2078181" cy="2140527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8" name="Group 107"/>
          <p:cNvGrpSpPr/>
          <p:nvPr/>
        </p:nvGrpSpPr>
        <p:grpSpPr>
          <a:xfrm>
            <a:off x="8046597" y="4155317"/>
            <a:ext cx="676405" cy="676405"/>
            <a:chOff x="989556" y="726510"/>
            <a:chExt cx="676405" cy="676405"/>
          </a:xfrm>
        </p:grpSpPr>
        <p:sp>
          <p:nvSpPr>
            <p:cNvPr id="109" name="Donut 108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2</a:t>
              </a:r>
              <a:endParaRPr lang="en-US" dirty="0"/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8046597" y="5159487"/>
            <a:ext cx="676405" cy="676405"/>
            <a:chOff x="989556" y="726510"/>
            <a:chExt cx="676405" cy="676405"/>
          </a:xfrm>
        </p:grpSpPr>
        <p:sp>
          <p:nvSpPr>
            <p:cNvPr id="121" name="Donut 120"/>
            <p:cNvSpPr/>
            <p:nvPr/>
          </p:nvSpPr>
          <p:spPr>
            <a:xfrm>
              <a:off x="989556" y="726510"/>
              <a:ext cx="676405" cy="676405"/>
            </a:xfrm>
            <a:prstGeom prst="donut">
              <a:avLst>
                <a:gd name="adj" fmla="val 10185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189973" y="901874"/>
              <a:ext cx="30168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dirty="0" smtClean="0"/>
                <a:t>3</a:t>
              </a:r>
              <a:endParaRPr lang="en-US" dirty="0"/>
            </a:p>
          </p:txBody>
        </p:sp>
      </p:grpSp>
      <p:sp>
        <p:nvSpPr>
          <p:cNvPr id="129" name="Rounded Rectangle 128"/>
          <p:cNvSpPr/>
          <p:nvPr/>
        </p:nvSpPr>
        <p:spPr>
          <a:xfrm>
            <a:off x="7782792" y="3893126"/>
            <a:ext cx="1184564" cy="2140527"/>
          </a:xfrm>
          <a:prstGeom prst="round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TextBox 129"/>
          <p:cNvSpPr txBox="1"/>
          <p:nvPr/>
        </p:nvSpPr>
        <p:spPr>
          <a:xfrm>
            <a:off x="5332719" y="4831721"/>
            <a:ext cx="23208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800" dirty="0" smtClean="0"/>
              <a:t>Intersection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47303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65</Words>
  <Application>Microsoft Macintosh PowerPoint</Application>
  <PresentationFormat>Widescreen</PresentationFormat>
  <Paragraphs>59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6</cp:revision>
  <dcterms:created xsi:type="dcterms:W3CDTF">2015-07-04T00:50:44Z</dcterms:created>
  <dcterms:modified xsi:type="dcterms:W3CDTF">2015-09-07T21:58:51Z</dcterms:modified>
</cp:coreProperties>
</file>